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96F22C-C407-4B23-817D-4B949B05F7DE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B6EFE9-D202-4498-BBBA-FA998DF1E3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47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EFE9-D202-4498-BBBA-FA998DF1E3C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977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1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57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10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98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10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98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47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3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53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516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6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6640" cy="201622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Physical </a:t>
            </a:r>
            <a:r>
              <a:rPr lang="en-US" b="1" dirty="0">
                <a:solidFill>
                  <a:srgbClr val="C00000"/>
                </a:solidFill>
                <a:latin typeface="Algerian" pitchFamily="82" charset="0"/>
              </a:rPr>
              <a:t>Electronics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b="1" dirty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4000" b="1" dirty="0" smtClean="0"/>
              <a:t>                          </a:t>
            </a:r>
            <a:r>
              <a:rPr lang="en-US" sz="3600" b="1" dirty="0" smtClean="0"/>
              <a:t>lecture-7</a:t>
            </a:r>
            <a:r>
              <a:rPr lang="en-US" sz="4000" b="1" dirty="0" smtClean="0"/>
              <a:t>                             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088" y="2636912"/>
            <a:ext cx="8645400" cy="3456384"/>
          </a:xfrm>
        </p:spPr>
        <p:txBody>
          <a:bodyPr>
            <a:normAutofit fontScale="32500" lnSpcReduction="20000"/>
          </a:bodyPr>
          <a:lstStyle/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dirty="0"/>
          </a:p>
          <a:p>
            <a:pPr eaLnBrk="0" fontAlgn="base" hangingPunct="0"/>
            <a:r>
              <a:rPr lang="en-US" sz="2800" dirty="0"/>
              <a:t> </a:t>
            </a:r>
          </a:p>
          <a:p>
            <a:pPr eaLnBrk="0" fontAlgn="base" hangingPunct="0"/>
            <a:r>
              <a:rPr lang="en-US" sz="5400" dirty="0"/>
              <a:t> </a:t>
            </a:r>
          </a:p>
          <a:p>
            <a:pPr eaLnBrk="0" fontAlgn="base" hangingPunct="0"/>
            <a:r>
              <a:rPr lang="en-US" sz="24000" dirty="0"/>
              <a:t> </a:t>
            </a:r>
            <a:r>
              <a:rPr lang="en-US" sz="12800" dirty="0"/>
              <a:t> </a:t>
            </a:r>
          </a:p>
          <a:p>
            <a:r>
              <a:rPr lang="en-US" sz="12800" b="1" i="1" dirty="0" smtClean="0">
                <a:solidFill>
                  <a:srgbClr val="C00000"/>
                </a:solidFill>
              </a:rPr>
              <a:t>Dr.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Suha</a:t>
            </a:r>
            <a:r>
              <a:rPr lang="en-US" sz="12800" b="1" i="1" dirty="0" smtClean="0">
                <a:solidFill>
                  <a:srgbClr val="C00000"/>
                </a:solidFill>
              </a:rPr>
              <a:t> I. Al-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Nassar</a:t>
            </a:r>
            <a:endParaRPr lang="ar-SA" sz="12800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1287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0444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78" y="2996952"/>
            <a:ext cx="7056784" cy="375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01050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52490"/>
            <a:ext cx="8101408" cy="400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32" y="3861048"/>
            <a:ext cx="5184575" cy="284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810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1" y="1196752"/>
            <a:ext cx="86975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5" y="548680"/>
            <a:ext cx="84604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8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177030"/>
            <a:ext cx="8389440" cy="65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3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7886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47894" cy="55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324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2" y="2578700"/>
            <a:ext cx="4983630" cy="380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09" y="2578700"/>
            <a:ext cx="3635896" cy="356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5629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88640"/>
            <a:ext cx="40862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532859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51" y="812258"/>
            <a:ext cx="37242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72199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" y="723901"/>
            <a:ext cx="8501063" cy="421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9"/>
            <a:ext cx="72008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6616"/>
            <a:ext cx="792480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87"/>
            <a:ext cx="8064896" cy="332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776864" cy="30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2" y="0"/>
            <a:ext cx="4305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6" y="438051"/>
            <a:ext cx="8673132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61" y="2946166"/>
            <a:ext cx="6924308" cy="383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3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</Words>
  <Application>Microsoft Office PowerPoint</Application>
  <PresentationFormat>On-screen Show (4:3)</PresentationFormat>
  <Paragraphs>10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Physical Electronics                             lecture-7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Electronics                             lecture-1</dc:title>
  <dc:creator>Dr.SUHA ALNASSAR</dc:creator>
  <cp:lastModifiedBy>Dr.SUHA ALNASSAR</cp:lastModifiedBy>
  <cp:revision>52</cp:revision>
  <dcterms:created xsi:type="dcterms:W3CDTF">2015-12-06T18:43:31Z</dcterms:created>
  <dcterms:modified xsi:type="dcterms:W3CDTF">2015-12-08T18:47:13Z</dcterms:modified>
</cp:coreProperties>
</file>